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6" r:id="rId10"/>
    <p:sldId id="267" r:id="rId11"/>
    <p:sldId id="271" r:id="rId12"/>
    <p:sldId id="272" r:id="rId13"/>
    <p:sldId id="268" r:id="rId14"/>
    <p:sldId id="270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3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gif"/><Relationship Id="rId10" Type="http://schemas.openxmlformats.org/officeDocument/2006/relationships/image" Target="../media/image15.gif"/><Relationship Id="rId4" Type="http://schemas.openxmlformats.org/officeDocument/2006/relationships/image" Target="../media/image9.jpeg"/><Relationship Id="rId9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gif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../../&#1087;&#1088;&#1086;&#1092;&#1080;&#1083;&#1072;&#1082;&#1090;&#1080;&#1082;&#1072;%20&#1082;&#1086;&#1088;&#1086;&#1085;&#1072;&#1074;&#1080;&#1088;&#1091;&#1089;&#1085;&#1086;&#1081;%20&#1080;&#1085;&#1092;&#1077;&#1082;&#1094;&#1080;&#1080;.docx" TargetMode="External"/><Relationship Id="rId2" Type="http://schemas.openxmlformats.org/officeDocument/2006/relationships/hyperlink" Target="../../&#1087;&#1072;&#1084;&#1103;&#1090;&#1082;&#1072;%20&#1076;&#1083;&#1103;%20&#1088;&#1086;&#1076;&#1080;&#1090;&#1077;&#1083;&#1077;&#1081;%20&#1087;&#1086;%20&#1087;&#1088;&#1077;&#1076;&#1091;&#1087;&#1088;&#1077;&#1078;&#1076;&#1077;&#1085;&#1080;&#1102;%20&#1075;&#1080;&#1073;&#1077;&#1083;&#1080;%20&#1080;%20&#1090;&#1088;&#1072;&#1074;&#1084;&#1080;&#1088;&#1086;&#1074;&#1072;&#1085;&#1080;&#1103;%20&#1076;&#1077;&#1090;&#1077;&#1081;%20&#1085;&#1072;%20&#1087;&#1086;&#1078;&#1072;&#1088;&#1072;&#1093;.docx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916833"/>
            <a:ext cx="8458200" cy="3240359"/>
          </a:xfrm>
        </p:spPr>
        <p:txBody>
          <a:bodyPr/>
          <a:lstStyle/>
          <a:p>
            <a:pPr algn="ctr"/>
            <a:r>
              <a:rPr lang="ru-RU" b="1" dirty="0" smtClean="0"/>
              <a:t>Общее родительское собрание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«Итоги работы за  2019-2020 учебный год»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458200" cy="93610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Структурное подразделение «Плодопитомнический детский сад» муниципального бюджетного дошкольного образовательного учреждения «Детство» </a:t>
            </a:r>
            <a:r>
              <a:rPr lang="ru-RU" dirty="0" err="1" smtClean="0"/>
              <a:t>Рузаевского</a:t>
            </a:r>
            <a:r>
              <a:rPr lang="ru-RU" dirty="0" smtClean="0"/>
              <a:t> муниципального района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85212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Повестка дня: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Подведение итогов работы за 2019-2020 учебный год.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«Профилактика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инфекции»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памятка для родителей по предупреждению гибели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травмирования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детей на пожарах.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04800" y="6237312"/>
            <a:ext cx="162744" cy="8728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8820472" y="6093296"/>
            <a:ext cx="171128" cy="23130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57200"/>
            <a:ext cx="7848872" cy="59553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Цели и задачи 2019-2020 учебного года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340768"/>
            <a:ext cx="8587680" cy="4983832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6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построение работы СП «Плодопитомнический детский сад» в соответствии с ФГОС ДО, создание благоприятных условий для полноценного проживания обучающимся формирования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обучающегося к жизни в современном обществе.</a:t>
            </a:r>
          </a:p>
          <a:p>
            <a:pPr algn="just"/>
            <a:r>
              <a:rPr lang="ru-RU" sz="6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6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Продолжить работу по созданию единого образовательного пространства «Детский сад - семья» с помощью разных форм взаимодействия, информировать родителей о значимости игры в жизни ребёнка, вовлекать их в воспитательно-образовательный процесс ДОУ. </a:t>
            </a: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Продолжить работу по созданию условий в ДОУ для сохранения и укрепления здоровья воспитанников, формировать у детей представление о ЗОЖ и основах безопасности жизнедеятельности. </a:t>
            </a: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Развивать интеллектуальные способности, познавательный интерес, творческую инициативу у детей дошкольного возраста через опытно- исследовательскую деятельность.</a:t>
            </a: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 Повышение квалификации, профессионального мастерства педагогических кадров, ориентированных на применение новых педагогических и информационных</a:t>
            </a: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технологий с целью развития индивидуальных способностей и потенциала каждого обучающегося.</a:t>
            </a: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5.Продолжать работу по взаимодействию с родителями по воспитанию, обучению и развитию обучающихся с использованием инновационных технологий.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>
            <a:off x="8991600" y="6237312"/>
            <a:ext cx="152400" cy="8728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Тематическая прогулка «Пешеходы малыши»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187080" cy="47244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В рамках профилактического мероприятия "Юный пешеход" воспитанники младшей группы отправлялись на тематическую прогулку "Пешеходы малыши" (с целью активизации профилактической работы  по предупреждению детского дорожно-транспортного травматизма.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Содержимое 4" descr="d02ff13a90_fit-in_1280x800_filters_no_upscale()__f4943_3c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600200"/>
            <a:ext cx="3587502" cy="472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Муниципальный конкурс чтецов «Осень, </a:t>
            </a:r>
            <a:r>
              <a:rPr lang="ru-RU" dirty="0" err="1" smtClean="0"/>
              <a:t>осень-в</a:t>
            </a:r>
            <a:r>
              <a:rPr lang="ru-RU" dirty="0" smtClean="0"/>
              <a:t> гости просим!»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algn="ctr"/>
            <a:r>
              <a:rPr lang="ru-RU" sz="2900" dirty="0" smtClean="0">
                <a:solidFill>
                  <a:schemeClr val="tx1"/>
                </a:solidFill>
              </a:rPr>
              <a:t>31 октября 2019 года в структурном подразделении «Детский сад №10 комбинированного вида» прошел 2-й этап муниципального конкурса чтецов "Осень, </a:t>
            </a:r>
            <a:r>
              <a:rPr lang="ru-RU" sz="2900" dirty="0" err="1" smtClean="0">
                <a:solidFill>
                  <a:schemeClr val="tx1"/>
                </a:solidFill>
              </a:rPr>
              <a:t>осень-в</a:t>
            </a:r>
            <a:r>
              <a:rPr lang="ru-RU" sz="2900" dirty="0" smtClean="0">
                <a:solidFill>
                  <a:schemeClr val="tx1"/>
                </a:solidFill>
              </a:rPr>
              <a:t> гости просим". Наш детский сад представила воспитанница старшей группы Позднякова Алёна!  Дети с выражением читали лирические, задорные, шутливые стихотворения. Каждое выступление – это отдельный концертный номер. И каждый читал стихи лучше всех! Доброжелательная обстановка, громкие аплодисменты, поддержка родителей воодушевляли </a:t>
            </a:r>
            <a:r>
              <a:rPr lang="ru-RU" sz="2900" dirty="0" err="1" smtClean="0">
                <a:solidFill>
                  <a:schemeClr val="tx1"/>
                </a:solidFill>
              </a:rPr>
              <a:t>ребят.Нам</a:t>
            </a:r>
            <a:r>
              <a:rPr lang="ru-RU" sz="2900" dirty="0" smtClean="0">
                <a:solidFill>
                  <a:schemeClr val="tx1"/>
                </a:solidFill>
              </a:rPr>
              <a:t> бы очень хотелось, чтобы после каждого проведенного такого мероприятия ребёнку ещё и ещё раз хотелось обратиться к книге, прочесть сказку или стихотворение, выучить понравившееся произведение.</a:t>
            </a:r>
          </a:p>
          <a:p>
            <a:pPr algn="ctr"/>
            <a:r>
              <a:rPr lang="ru-RU" sz="2900" dirty="0" smtClean="0">
                <a:solidFill>
                  <a:schemeClr val="tx1"/>
                </a:solidFill>
              </a:rPr>
              <a:t>Спасибо большое всем педагогам и родителям, подготовившим детей к конкурсу!</a:t>
            </a:r>
          </a:p>
          <a:p>
            <a:endParaRPr lang="ru-RU" dirty="0"/>
          </a:p>
        </p:txBody>
      </p:sp>
      <p:pic>
        <p:nvPicPr>
          <p:cNvPr id="5" name="Содержимое 4" descr="2fd5f02852_fit-in_1280x800_filters_no_upscale()__f5178_0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211241" y="1916832"/>
            <a:ext cx="2932759" cy="1777985"/>
          </a:xfrm>
        </p:spPr>
      </p:pic>
      <p:pic>
        <p:nvPicPr>
          <p:cNvPr id="1026" name="Picture 2" descr="C:\Users\Анастасия\Desktop\909b426f92_fit-in_1280x800_filters_no_upscale()__f5179_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293096"/>
            <a:ext cx="4499992" cy="1951168"/>
          </a:xfrm>
          <a:prstGeom prst="rect">
            <a:avLst/>
          </a:prstGeom>
          <a:noFill/>
        </p:spPr>
      </p:pic>
      <p:pic>
        <p:nvPicPr>
          <p:cNvPr id="1027" name="Picture 3" descr="C:\Users\Анастасия\Desktop\dfadcd0af0_fit-in_1280x800_filters_no_upscale()__f5177_2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772816"/>
            <a:ext cx="1654439" cy="2297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 смотр-конкурс оформление групп на тему: «Новый год в сказке»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>
            <a:off x="8991600" y="6278880"/>
            <a:ext cx="152400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7" name="Picture 21" descr="C:\Users\Form\Desktop\depositphotos_36067825-stock-illustration-funny-santa-with-white-snowflak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01566">
            <a:off x="537560" y="1666104"/>
            <a:ext cx="3085825" cy="2219721"/>
          </a:xfrm>
          <a:prstGeom prst="rect">
            <a:avLst/>
          </a:prstGeom>
          <a:noFill/>
        </p:spPr>
      </p:pic>
      <p:pic>
        <p:nvPicPr>
          <p:cNvPr id="9" name="Picture 22" descr="F:\конкурс оформление группы\IMG_20191217_1414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0692685">
            <a:off x="238043" y="1745958"/>
            <a:ext cx="1657998" cy="2045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5" descr="C:\Users\Form\Desktop\DOd-Y-2UIAAA21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6606">
            <a:off x="5600426" y="1632099"/>
            <a:ext cx="3289328" cy="2492899"/>
          </a:xfrm>
          <a:prstGeom prst="rect">
            <a:avLst/>
          </a:prstGeom>
          <a:noFill/>
        </p:spPr>
      </p:pic>
      <p:pic>
        <p:nvPicPr>
          <p:cNvPr id="12" name="Picture 2" descr="C:\Users\Form\Desktop\e146f648c9cd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78742">
            <a:off x="6219136" y="1652693"/>
            <a:ext cx="1896028" cy="2382846"/>
          </a:xfrm>
          <a:prstGeom prst="rect">
            <a:avLst/>
          </a:prstGeom>
          <a:noFill/>
        </p:spPr>
      </p:pic>
      <p:pic>
        <p:nvPicPr>
          <p:cNvPr id="13" name="Picture 6" descr="F:\конкурс оформление группы\20191218_1136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65940">
            <a:off x="5850189" y="1631016"/>
            <a:ext cx="1909964" cy="1253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7" descr="F:\конкурс оформление группы\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93469">
            <a:off x="6660232" y="3140968"/>
            <a:ext cx="1911455" cy="1278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C:\Users\Form\Desktop\DOd-Y-2UIAAA21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591018"/>
            <a:ext cx="4355975" cy="3266982"/>
          </a:xfrm>
          <a:prstGeom prst="rect">
            <a:avLst/>
          </a:prstGeom>
          <a:noFill/>
        </p:spPr>
      </p:pic>
      <p:pic>
        <p:nvPicPr>
          <p:cNvPr id="18" name="Picture 3" descr="F:\конкурс оформление группы\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4029582"/>
            <a:ext cx="3240360" cy="2528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C:\Users\Form\Desktop\snowflake-clipart-tumblr-transparent-20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39797" y="3933056"/>
            <a:ext cx="3488387" cy="2478592"/>
          </a:xfrm>
          <a:prstGeom prst="rect">
            <a:avLst/>
          </a:prstGeom>
          <a:noFill/>
        </p:spPr>
      </p:pic>
      <p:pic>
        <p:nvPicPr>
          <p:cNvPr id="20" name="Picture 2" descr="C:\Users\Form\Desktop\229602405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94930" y="229900"/>
            <a:ext cx="9338930" cy="63674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098280" y="457199"/>
            <a:ext cx="45719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Picture 2" descr="F:\конкурс оформление группы\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96601"/>
            <a:ext cx="3269304" cy="4361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F:\конкурс оформление группы\DSCN28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311327" y="3091539"/>
            <a:ext cx="4487321" cy="3178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F:\конкурс оформление группы\IMG_20191216_1608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0"/>
            <a:ext cx="3252247" cy="4336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Users\Form\Desktop\22960240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9155" y="0"/>
            <a:ext cx="9253670" cy="645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5" descr="F:\конкурс оформление группы\IMG_20191203_162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8418"/>
            <a:ext cx="9144000" cy="6599584"/>
          </a:xfrm>
          <a:prstGeom prst="rect">
            <a:avLst/>
          </a:prstGeom>
          <a:noFill/>
        </p:spPr>
      </p:pic>
      <p:pic>
        <p:nvPicPr>
          <p:cNvPr id="9" name="Picture 2" descr="C:\Users\Form\Desktop\22960240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4930" y="0"/>
            <a:ext cx="9338930" cy="691613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144000" y="6093296"/>
            <a:ext cx="45719" cy="19955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1444" y="260648"/>
            <a:ext cx="4290556" cy="2088232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В рамках проекта "Сердце в маленьких ладошках" с детьми проводились беседы на тему "Семья", познакомились с подвижной игрой "Кто живет у нас в квартире", рассматривали иллюстрации. На занятии по художественному - эстетическому развитию изготовили сувениры для  своих любимых родных и близких.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-45718" y="1052736"/>
            <a:ext cx="45719" cy="7200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Анастасия\Desktop\052c4cfeff_fit-in_1280x800_filters_no_upscale()__f6123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36912"/>
            <a:ext cx="3528392" cy="2645467"/>
          </a:xfrm>
          <a:prstGeom prst="rect">
            <a:avLst/>
          </a:prstGeom>
          <a:noFill/>
        </p:spPr>
      </p:pic>
      <p:pic>
        <p:nvPicPr>
          <p:cNvPr id="3075" name="Picture 3" descr="C:\Users\Анастасия\Desktop\510051f4cb_fit-in_1280x800_filters_no_upscale()__f6134_d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48680"/>
            <a:ext cx="1561505" cy="2082006"/>
          </a:xfrm>
          <a:prstGeom prst="rect">
            <a:avLst/>
          </a:prstGeom>
          <a:noFill/>
        </p:spPr>
      </p:pic>
      <p:pic>
        <p:nvPicPr>
          <p:cNvPr id="3076" name="Picture 4" descr="C:\Users\Анастасия\Desktop\cc0fc8ca14_fit-in_1280x800_filters_no_upscale()__f6136_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548680"/>
            <a:ext cx="1597360" cy="2129813"/>
          </a:xfrm>
          <a:prstGeom prst="rect">
            <a:avLst/>
          </a:prstGeom>
          <a:noFill/>
        </p:spPr>
      </p:pic>
      <p:pic>
        <p:nvPicPr>
          <p:cNvPr id="3077" name="Picture 5" descr="C:\Users\Анастасия\Desktop\f3491d4860_fit-in_1280x800_filters_no_upscale()__f6131_b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068960"/>
            <a:ext cx="1800200" cy="2400267"/>
          </a:xfrm>
          <a:prstGeom prst="rect">
            <a:avLst/>
          </a:prstGeom>
          <a:noFill/>
        </p:spPr>
      </p:pic>
      <p:pic>
        <p:nvPicPr>
          <p:cNvPr id="3078" name="Picture 6" descr="C:\Users\Анастасия\Desktop\bf71a94aa1_fit-in_1280x800_filters_no_upscale()__f6139_c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3306" y="3356992"/>
            <a:ext cx="2440694" cy="1829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Фотоотчет</a:t>
            </a:r>
            <a:r>
              <a:rPr lang="ru-RU" dirty="0" smtClean="0"/>
              <a:t> "Сидим дома, не скучаем "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283425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 период карантина воспитанники младшей группы не сидят без дела.  Родители  делятся фотографиями о занимательной деятельности детей в режиме самоизоляции,  которая дала возможность взрослым  теснее общаться и сблизиться с детьми. 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 flipH="1">
            <a:off x="9098280" y="666750"/>
            <a:ext cx="45719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891546" y="5157192"/>
            <a:ext cx="45719" cy="1006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098" name="Picture 2" descr="C:\Users\Анастасия\Desktop\0e7a5ce324_fit-in_1280x800_filters_no_upscale()__f6528_c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268760"/>
            <a:ext cx="3941762" cy="3941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Дистанционная работа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1882551" cy="48006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В связи с распространением </a:t>
            </a:r>
            <a:r>
              <a:rPr lang="ru-RU" sz="1600" dirty="0" err="1" smtClean="0">
                <a:solidFill>
                  <a:schemeClr val="tx1"/>
                </a:solidFill>
              </a:rPr>
              <a:t>коронавирусной</a:t>
            </a:r>
            <a:r>
              <a:rPr lang="ru-RU" sz="1600" dirty="0" smtClean="0">
                <a:solidFill>
                  <a:schemeClr val="tx1"/>
                </a:solidFill>
              </a:rPr>
              <a:t> инфекции </a:t>
            </a:r>
            <a:r>
              <a:rPr lang="en-US" sz="1600" dirty="0" smtClean="0">
                <a:solidFill>
                  <a:schemeClr val="tx1"/>
                </a:solidFill>
              </a:rPr>
              <a:t>(COVID-19</a:t>
            </a:r>
            <a:r>
              <a:rPr lang="ru-RU" sz="1600" dirty="0" smtClean="0">
                <a:solidFill>
                  <a:schemeClr val="tx1"/>
                </a:solidFill>
              </a:rPr>
              <a:t>, в условиях домашней самоизоляции, </a:t>
            </a:r>
            <a:r>
              <a:rPr lang="ru-RU" sz="1600" dirty="0" err="1" smtClean="0">
                <a:solidFill>
                  <a:schemeClr val="tx1"/>
                </a:solidFill>
              </a:rPr>
              <a:t>воспитательно</a:t>
            </a:r>
            <a:r>
              <a:rPr lang="ru-RU" sz="1600" dirty="0" smtClean="0">
                <a:solidFill>
                  <a:schemeClr val="tx1"/>
                </a:solidFill>
              </a:rPr>
              <a:t> образовательный процесс был организован с использованием технологий дистанционного взаимодействия с родителями.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5" name="Содержимое 3" descr="IMG-20201012-WA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0"/>
            <a:ext cx="2304256" cy="3072341"/>
          </a:xfrm>
          <a:prstGeom prst="rect">
            <a:avLst/>
          </a:prstGeom>
        </p:spPr>
      </p:pic>
      <p:pic>
        <p:nvPicPr>
          <p:cNvPr id="6" name="Picture 2" descr="C:\Users\Анастасия\Downloads\IMG-20201012-WA0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836712"/>
            <a:ext cx="2270868" cy="3024336"/>
          </a:xfrm>
          <a:prstGeom prst="rect">
            <a:avLst/>
          </a:prstGeom>
          <a:noFill/>
        </p:spPr>
      </p:pic>
      <p:pic>
        <p:nvPicPr>
          <p:cNvPr id="7" name="Picture 3" descr="C:\Users\Анастасия\Downloads\IMG-20201012-WA0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6255" y="3212976"/>
            <a:ext cx="2517745" cy="33569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458200" cy="57606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Обратная связь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908720"/>
            <a:ext cx="3008313" cy="100811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Благодарим всех родителей, за участие в дистанционной работе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268760"/>
            <a:ext cx="5340350" cy="414144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0" y="6165304"/>
            <a:ext cx="324544" cy="12754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"Никто не забыт, ничто не забыто"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 flipH="1">
            <a:off x="9540552" y="666750"/>
            <a:ext cx="144016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3498468" cy="4921275"/>
          </a:xfrm>
        </p:spPr>
        <p:txBody>
          <a:bodyPr>
            <a:normAutofit/>
          </a:bodyPr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Есть в нашей жизни события, которые переполняют душу радостью, безмерной гордостью и счастьем за всех людей, за всю страну. Таким событием является день Победы нашего великого народа над фашисткой Германией в 1945 году.  Мы отметили  75-летие Великой Победы.  Этот праздник  невозможно ни отменить, ни перенести. В каждой семье в этот день  вспоминали  и чествовали своих героев. Воспитанники  младшей группы приняли активное участие в таких акциях как: Бессметный полк, "Окна Победы", "Свеча Памяти".   Проведение подобных мероприятий важно и необходимо в воспитании подрастающего поколения. У них формируется уважение к защитникам Родины, чувство гордости за свой народ, вырабатываются нравственно-патриотические чувства, формируются элементарные знания  о событиях Великой Отечественной войны. Большое спасибо родителям и детям , которые не остались в стороне.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268760"/>
            <a:ext cx="4860031" cy="486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Акция «окна </a:t>
            </a:r>
            <a:r>
              <a:rPr lang="ru-RU" dirty="0" err="1" smtClean="0"/>
              <a:t>россии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Анастасия\Desktop\761f7a107e_fit-in_1280x800_filters_no_upscale()__f6883_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3440832" cy="2580624"/>
          </a:xfrm>
          <a:prstGeom prst="rect">
            <a:avLst/>
          </a:prstGeom>
          <a:noFill/>
        </p:spPr>
      </p:pic>
      <p:pic>
        <p:nvPicPr>
          <p:cNvPr id="7171" name="Picture 3" descr="C:\Users\Анастасия\Desktop\27b9f61ed7_fit-in_1280x800_filters_no_upscale()__f6884_3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32148"/>
            <a:ext cx="4644008" cy="3483006"/>
          </a:xfrm>
          <a:prstGeom prst="rect">
            <a:avLst/>
          </a:prstGeom>
          <a:noFill/>
        </p:spPr>
      </p:pic>
      <p:pic>
        <p:nvPicPr>
          <p:cNvPr id="7172" name="Picture 4" descr="C:\Users\Анастасия\Desktop\761f7a107e_fit-in_1280x800_filters_no_upscale()__f6883_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636911"/>
            <a:ext cx="4499993" cy="33749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3766192" cy="5132040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Впереди нас ждут летние каникулы, многие из нас пойдут в отпуск с детьми, поедут на отдых к морю или останутся дома. В любом случае  нам следует провести свой отдых так, чтобы он прошел продуктивно для здоровья ребенка, организм отдохнул, и дети пришли с новыми силами в </a:t>
            </a:r>
            <a:r>
              <a:rPr lang="ru-RU" sz="1400" dirty="0" err="1" smtClean="0">
                <a:solidFill>
                  <a:schemeClr val="tx1"/>
                </a:solidFill>
              </a:rPr>
              <a:t>детскийсад</a:t>
            </a:r>
            <a:r>
              <a:rPr lang="ru-RU" sz="1400" dirty="0" smtClean="0">
                <a:solidFill>
                  <a:schemeClr val="tx1"/>
                </a:solidFill>
              </a:rPr>
              <a:t>. 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Напоминаем о соблюдении профилактики </a:t>
            </a:r>
            <a:r>
              <a:rPr lang="en-US" sz="1400" dirty="0" smtClean="0">
                <a:solidFill>
                  <a:schemeClr val="tx1"/>
                </a:solidFill>
              </a:rPr>
              <a:t>COVID-19</a:t>
            </a: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9324528" y="6165304"/>
            <a:ext cx="1368152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Впереди нас ждут летние каникулы, многие из нас пойдут в отпуск с детьми, поедут на отдых к морю или останутся дома. В любом случае нам следует провести отдых так, чтобы он прошел продуктивно для здоровья ребенка, организм отдохнул, и дети пришли с новыми силами в детский сад.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Напоминаем о соблюдении профилактики </a:t>
            </a:r>
            <a:r>
              <a:rPr lang="en-US" sz="1600" b="1" dirty="0" smtClean="0">
                <a:solidFill>
                  <a:schemeClr val="tx1"/>
                </a:solidFill>
              </a:rPr>
              <a:t>COVID-19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file"/>
              </a:rPr>
              <a:t>..\..\памятка для родителей по предупреждению гибели и </a:t>
            </a:r>
            <a:r>
              <a:rPr lang="ru-RU" dirty="0" err="1" smtClean="0">
                <a:hlinkClick r:id="rId2" action="ppaction://hlinkfile"/>
              </a:rPr>
              <a:t>травмирования</a:t>
            </a:r>
            <a:r>
              <a:rPr lang="ru-RU" dirty="0" smtClean="0">
                <a:hlinkClick r:id="rId2" action="ppaction://hlinkfile"/>
              </a:rPr>
              <a:t> детей на </a:t>
            </a:r>
            <a:r>
              <a:rPr lang="ru-RU" dirty="0" err="1" smtClean="0">
                <a:hlinkClick r:id="rId2" action="ppaction://hlinkfile"/>
              </a:rPr>
              <a:t>пожарах.docx</a:t>
            </a:r>
            <a:endParaRPr lang="ru-RU" dirty="0" smtClean="0"/>
          </a:p>
          <a:p>
            <a:r>
              <a:rPr lang="ru-RU" dirty="0" smtClean="0">
                <a:hlinkClick r:id="rId3" action="ppaction://hlinkfile"/>
              </a:rPr>
              <a:t>..\..\профилактика </a:t>
            </a:r>
            <a:r>
              <a:rPr lang="ru-RU" dirty="0" err="1" smtClean="0">
                <a:hlinkClick r:id="rId3" action="ppaction://hlinkfile"/>
              </a:rPr>
              <a:t>коронавирусной</a:t>
            </a:r>
            <a:r>
              <a:rPr lang="ru-RU" dirty="0" smtClean="0">
                <a:hlinkClick r:id="rId3" action="ppaction://hlinkfile"/>
              </a:rPr>
              <a:t> инфекции.</a:t>
            </a:r>
            <a:r>
              <a:rPr lang="en-US" dirty="0" err="1" smtClean="0">
                <a:hlinkClick r:id="rId3" action="ppaction://hlinkfile"/>
              </a:rPr>
              <a:t>docx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590</TotalTime>
  <Words>578</Words>
  <Application>Microsoft Office PowerPoint</Application>
  <PresentationFormat>Экран (4:3)</PresentationFormat>
  <Paragraphs>34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Общее родительское собрание  «Итоги работы за  2019-2020 учебный год»</vt:lpstr>
      <vt:lpstr>Повестка дня: 1. Подведение итогов работы за 2019-2020 учебный год. 2. «Профилактика коронавирусной инфекции» 3. памятка для родителей по предупреждению гибели и травмирования детей на пожарах. </vt:lpstr>
      <vt:lpstr>Цели и задачи 2019-2020 учебного года</vt:lpstr>
      <vt:lpstr>Тематическая прогулка «Пешеходы малыши»</vt:lpstr>
      <vt:lpstr>Муниципальный конкурс чтецов «Осень, осень-в гости просим!»</vt:lpstr>
      <vt:lpstr> смотр-конкурс оформление групп на тему: «Новый год в сказке»</vt:lpstr>
      <vt:lpstr>Слайд 7</vt:lpstr>
      <vt:lpstr>Слайд 8</vt:lpstr>
      <vt:lpstr>Слайд 9</vt:lpstr>
      <vt:lpstr>Фотоотчет "Сидим дома, не скучаем " </vt:lpstr>
      <vt:lpstr>Дистанционная работа</vt:lpstr>
      <vt:lpstr>Обратная связь</vt:lpstr>
      <vt:lpstr>Слайд 13</vt:lpstr>
      <vt:lpstr>Акция «окна россии»</vt:lpstr>
      <vt:lpstr>Впереди нас ждут летние каникулы, многие из нас пойдут в отпуск с детьми, поедут на отдых к морю или останутся дома. В любом случае  нам следует провести свой отдых так, чтобы он прошел продуктивно для здоровья ребенка, организм отдохнул, и дети пришли с новыми силами в детскийсад.   Напоминаем о соблюдении профилактики COVID-19  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Общее родительское собрание  «Итоги работы за  2019-2020 учебный год»</dc:title>
  <dc:creator>Анастасия</dc:creator>
  <cp:lastModifiedBy>Анастасия</cp:lastModifiedBy>
  <cp:revision>63</cp:revision>
  <dcterms:created xsi:type="dcterms:W3CDTF">2020-10-12T11:49:44Z</dcterms:created>
  <dcterms:modified xsi:type="dcterms:W3CDTF">2020-12-16T12:41:14Z</dcterms:modified>
</cp:coreProperties>
</file>